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9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287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02672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0650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31872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05907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90332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07766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622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D3FFE419-2371-464F-8239-3959401C3561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056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858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072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303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4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220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658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608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2881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10/12/25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0063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healthdata.gov/CMS/2024-Child-and-Adult-Health-Care-Quality-Measures-/pahp-sncm/about_dat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26F9C-3ADA-050D-25AB-ABF9B25B01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Estimate State Healthcare Performance Rates Using Minimal Input Variables</a:t>
            </a:r>
            <a:r>
              <a:rPr lang="en-US" sz="2800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8A8EA2-5268-2DD2-6E4A-C376429121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MET CS 777 </a:t>
            </a:r>
          </a:p>
          <a:p>
            <a:r>
              <a:rPr lang="en-US" dirty="0"/>
              <a:t>Surya Gopalakrishnan</a:t>
            </a:r>
          </a:p>
        </p:txBody>
      </p:sp>
    </p:spTree>
    <p:extLst>
      <p:ext uri="{BB962C8B-B14F-4D97-AF65-F5344CB8AC3E}">
        <p14:creationId xmlns:p14="http://schemas.microsoft.com/office/powerpoint/2010/main" val="115018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28F89-E831-73E5-6A3D-F1887A0CB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Why Healthcare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60659-828C-1993-1EFD-926BDD9E0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Can help policymakers identify underperforming areas.</a:t>
            </a:r>
          </a:p>
          <a:p>
            <a:r>
              <a:rPr lang="en-US" dirty="0">
                <a:effectLst/>
              </a:rPr>
              <a:t>Right way to put ML and AI to work. </a:t>
            </a:r>
          </a:p>
          <a:p>
            <a:r>
              <a:rPr lang="en-US" dirty="0">
                <a:effectLst/>
              </a:rPr>
              <a:t>Investigate how well we can estimate state healthcare performance with the data we have.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957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EA688-4495-2A89-83C9-B604D09E2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5F3DD-698A-E93E-E62F-C44E75BB9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My dataset source:</a:t>
            </a:r>
            <a:r>
              <a:rPr lang="en-US" dirty="0">
                <a:effectLst/>
              </a:rPr>
              <a:t> </a:t>
            </a:r>
            <a:r>
              <a:rPr lang="en-US" u="sng" dirty="0">
                <a:effectLst/>
                <a:hlinkClick r:id="rId2"/>
              </a:rPr>
              <a:t>https://healthdata.gov/CMS/2024-Child-and-Adult-Health-Care-Quality-Measures-/pahp-sncm/about_data</a:t>
            </a:r>
            <a:endParaRPr lang="en-US" dirty="0">
              <a:effectLst/>
            </a:endParaRPr>
          </a:p>
          <a:p>
            <a:endParaRPr lang="en-US" dirty="0"/>
          </a:p>
          <a:p>
            <a:r>
              <a:rPr lang="en-US" dirty="0"/>
              <a:t>(Explained the categorical columns in video)</a:t>
            </a:r>
          </a:p>
        </p:txBody>
      </p:sp>
    </p:spTree>
    <p:extLst>
      <p:ext uri="{BB962C8B-B14F-4D97-AF65-F5344CB8AC3E}">
        <p14:creationId xmlns:p14="http://schemas.microsoft.com/office/powerpoint/2010/main" val="4010246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BA58-A09B-CF5A-EC15-57C22BF08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Machine Learning Model</a:t>
            </a:r>
            <a:br>
              <a:rPr lang="en-US" b="1" i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B9151-CE20-DCE1-36EB-BE0C6A88C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Lasso Regression</a:t>
            </a:r>
          </a:p>
          <a:p>
            <a:r>
              <a:rPr lang="en-US" dirty="0"/>
              <a:t>Automatic Feature Selection</a:t>
            </a:r>
          </a:p>
          <a:p>
            <a:r>
              <a:rPr lang="en-US" dirty="0"/>
              <a:t>Valuable for high dimensional datasets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8DF2BF-3907-4386-A37C-5A8AA0475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4897" y="2458705"/>
            <a:ext cx="3355651" cy="3355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026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FE9A-EF62-056E-AEFE-EFBB0010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Other Steps in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ABEC5-8A5F-1454-2AD5-F0E33ADA9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StringIndexer</a:t>
            </a:r>
            <a:endParaRPr lang="en-US" dirty="0"/>
          </a:p>
          <a:p>
            <a:r>
              <a:rPr lang="en-US" dirty="0" err="1"/>
              <a:t>OneHotEncoder</a:t>
            </a:r>
            <a:endParaRPr lang="en-US" dirty="0"/>
          </a:p>
          <a:p>
            <a:r>
              <a:rPr lang="en-US" dirty="0" err="1"/>
              <a:t>VectorAssembler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A2EC51-BBEA-835E-91E1-D0BDF01EF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602658"/>
            <a:ext cx="5000296" cy="333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962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81FA3-CF81-3AD7-315A-FC96754BD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 the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1926C-FE29-F369-42AC-28F96829B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Compare with </a:t>
            </a:r>
            <a:r>
              <a:rPr lang="en-US" dirty="0" err="1"/>
              <a:t>RandomForestRegressorModel</a:t>
            </a:r>
            <a:endParaRPr lang="en-US" dirty="0"/>
          </a:p>
          <a:p>
            <a:r>
              <a:rPr lang="en-US" dirty="0"/>
              <a:t>Why Lasso Model is still solid?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4E45C3-9F75-42BD-F31C-CFBEDFA6C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476" y="3429000"/>
            <a:ext cx="4205451" cy="2803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511575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{86F5A6E4-EC83-794C-8059-98DC6B8DA04C}tf10001057</Template>
  <TotalTime>32</TotalTime>
  <Words>115</Words>
  <Application>Microsoft Macintosh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Trebuchet MS</vt:lpstr>
      <vt:lpstr>Berlin</vt:lpstr>
      <vt:lpstr>Estimate State Healthcare Performance Rates Using Minimal Input Variables </vt:lpstr>
      <vt:lpstr>Introduction – Why Healthcare</vt:lpstr>
      <vt:lpstr>Public Data Source</vt:lpstr>
      <vt:lpstr>Machine Learning Model </vt:lpstr>
      <vt:lpstr> Other Steps in Pipeline</vt:lpstr>
      <vt:lpstr>Evaluate the Output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surya gopalakrishnan</dc:creator>
  <cp:lastModifiedBy>surya gopalakrishnan</cp:lastModifiedBy>
  <cp:revision>1</cp:revision>
  <dcterms:created xsi:type="dcterms:W3CDTF">2025-10-12T19:53:00Z</dcterms:created>
  <dcterms:modified xsi:type="dcterms:W3CDTF">2025-10-12T20:25:47Z</dcterms:modified>
</cp:coreProperties>
</file>

<file path=docProps/thumbnail.jpeg>
</file>